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4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DB8EA8E-DE35-4E1D-B118-5BDFBEB2A334}" type="datetimeFigureOut">
              <a:rPr lang="es-ES" smtClean="0"/>
              <a:pPr/>
              <a:t>27/04/2020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B981E57-9ACE-4F8E-AED0-403B0BD565E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B8EA8E-DE35-4E1D-B118-5BDFBEB2A334}" type="datetimeFigureOut">
              <a:rPr lang="es-ES" smtClean="0"/>
              <a:pPr/>
              <a:t>27/04/2020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981E57-9ACE-4F8E-AED0-403B0BD565E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DB8EA8E-DE35-4E1D-B118-5BDFBEB2A334}" type="datetimeFigureOut">
              <a:rPr lang="es-ES" smtClean="0"/>
              <a:pPr/>
              <a:t>27/04/2020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B981E57-9ACE-4F8E-AED0-403B0BD565E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B8EA8E-DE35-4E1D-B118-5BDFBEB2A334}" type="datetimeFigureOut">
              <a:rPr lang="es-ES" smtClean="0"/>
              <a:pPr/>
              <a:t>27/04/2020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981E57-9ACE-4F8E-AED0-403B0BD565E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DB8EA8E-DE35-4E1D-B118-5BDFBEB2A334}" type="datetimeFigureOut">
              <a:rPr lang="es-ES" smtClean="0"/>
              <a:pPr/>
              <a:t>27/04/2020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B981E57-9ACE-4F8E-AED0-403B0BD565E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B8EA8E-DE35-4E1D-B118-5BDFBEB2A334}" type="datetimeFigureOut">
              <a:rPr lang="es-ES" smtClean="0"/>
              <a:pPr/>
              <a:t>27/04/2020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981E57-9ACE-4F8E-AED0-403B0BD565E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B8EA8E-DE35-4E1D-B118-5BDFBEB2A334}" type="datetimeFigureOut">
              <a:rPr lang="es-ES" smtClean="0"/>
              <a:pPr/>
              <a:t>27/04/2020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981E57-9ACE-4F8E-AED0-403B0BD565E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B8EA8E-DE35-4E1D-B118-5BDFBEB2A334}" type="datetimeFigureOut">
              <a:rPr lang="es-ES" smtClean="0"/>
              <a:pPr/>
              <a:t>27/04/2020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981E57-9ACE-4F8E-AED0-403B0BD565E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DB8EA8E-DE35-4E1D-B118-5BDFBEB2A334}" type="datetimeFigureOut">
              <a:rPr lang="es-ES" smtClean="0"/>
              <a:pPr/>
              <a:t>27/04/2020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981E57-9ACE-4F8E-AED0-403B0BD565E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B8EA8E-DE35-4E1D-B118-5BDFBEB2A334}" type="datetimeFigureOut">
              <a:rPr lang="es-ES" smtClean="0"/>
              <a:pPr/>
              <a:t>27/04/2020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981E57-9ACE-4F8E-AED0-403B0BD565E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B8EA8E-DE35-4E1D-B118-5BDFBEB2A334}" type="datetimeFigureOut">
              <a:rPr lang="es-ES" smtClean="0"/>
              <a:pPr/>
              <a:t>27/04/2020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981E57-9ACE-4F8E-AED0-403B0BD565E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DB8EA8E-DE35-4E1D-B118-5BDFBEB2A334}" type="datetimeFigureOut">
              <a:rPr lang="es-ES" smtClean="0"/>
              <a:pPr/>
              <a:t>27/04/2020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B981E57-9ACE-4F8E-AED0-403B0BD565E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mailto:maritza.huenuanca@elar.c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76672"/>
            <a:ext cx="776205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ES_tradnl" sz="1200" dirty="0" smtClean="0">
                <a:solidFill>
                  <a:schemeClr val="tx1"/>
                </a:solidFill>
              </a:rPr>
              <a:t>Liceo Particular Avenida Recoleta</a:t>
            </a:r>
            <a:r>
              <a:rPr lang="es-ES" sz="1200" dirty="0" smtClean="0">
                <a:solidFill>
                  <a:schemeClr val="tx1"/>
                </a:solidFill>
              </a:rPr>
              <a:t/>
            </a:r>
            <a:br>
              <a:rPr lang="es-ES" sz="1200" dirty="0" smtClean="0">
                <a:solidFill>
                  <a:schemeClr val="tx1"/>
                </a:solidFill>
              </a:rPr>
            </a:br>
            <a:r>
              <a:rPr lang="es-ES_tradnl" sz="1200" dirty="0" smtClean="0">
                <a:solidFill>
                  <a:schemeClr val="tx1"/>
                </a:solidFill>
              </a:rPr>
              <a:t>Fundación María Romo              </a:t>
            </a:r>
            <a:r>
              <a:rPr lang="es-ES" sz="1200" dirty="0" smtClean="0">
                <a:solidFill>
                  <a:schemeClr val="tx1"/>
                </a:solidFill>
              </a:rPr>
              <a:t/>
            </a:r>
            <a:br>
              <a:rPr lang="es-ES" sz="1200" dirty="0" smtClean="0">
                <a:solidFill>
                  <a:schemeClr val="tx1"/>
                </a:solidFill>
              </a:rPr>
            </a:br>
            <a:r>
              <a:rPr lang="es-ES_tradnl" sz="1200" dirty="0" smtClean="0">
                <a:solidFill>
                  <a:schemeClr val="tx1"/>
                </a:solidFill>
              </a:rPr>
              <a:t>Departamento de Religión</a:t>
            </a:r>
            <a:r>
              <a:rPr lang="es-ES" sz="1200" dirty="0" smtClean="0">
                <a:solidFill>
                  <a:schemeClr val="tx1"/>
                </a:solidFill>
              </a:rPr>
              <a:t/>
            </a:r>
            <a:br>
              <a:rPr lang="es-ES" sz="1200" dirty="0" smtClean="0">
                <a:solidFill>
                  <a:schemeClr val="tx1"/>
                </a:solidFill>
              </a:rPr>
            </a:br>
            <a:r>
              <a:rPr lang="es-ES_tradnl" sz="1200" dirty="0" smtClean="0">
                <a:solidFill>
                  <a:schemeClr val="tx1"/>
                </a:solidFill>
              </a:rPr>
              <a:t>Docente: </a:t>
            </a:r>
            <a:r>
              <a:rPr lang="es-ES_tradnl" sz="1200" dirty="0" err="1" smtClean="0">
                <a:solidFill>
                  <a:schemeClr val="tx1"/>
                </a:solidFill>
              </a:rPr>
              <a:t>Maritza</a:t>
            </a:r>
            <a:r>
              <a:rPr lang="es-ES_tradnl" sz="1200" dirty="0" smtClean="0">
                <a:solidFill>
                  <a:schemeClr val="tx1"/>
                </a:solidFill>
              </a:rPr>
              <a:t> </a:t>
            </a:r>
            <a:r>
              <a:rPr lang="es-ES_tradnl" sz="1200" dirty="0" err="1" smtClean="0">
                <a:solidFill>
                  <a:schemeClr val="tx1"/>
                </a:solidFill>
              </a:rPr>
              <a:t>Huenuanca</a:t>
            </a:r>
            <a:r>
              <a:rPr lang="es-ES" sz="1200" dirty="0" smtClean="0">
                <a:solidFill>
                  <a:schemeClr val="tx1"/>
                </a:solidFill>
              </a:rPr>
              <a:t/>
            </a:r>
            <a:br>
              <a:rPr lang="es-ES" sz="1200" dirty="0" smtClean="0">
                <a:solidFill>
                  <a:schemeClr val="tx1"/>
                </a:solidFill>
              </a:rPr>
            </a:br>
            <a:r>
              <a:rPr lang="es-ES" sz="1200" dirty="0" smtClean="0">
                <a:solidFill>
                  <a:schemeClr val="tx1"/>
                </a:solidFill>
              </a:rPr>
              <a:t>                                                            </a:t>
            </a:r>
            <a:br>
              <a:rPr lang="es-ES" sz="1200" dirty="0" smtClean="0">
                <a:solidFill>
                  <a:schemeClr val="tx1"/>
                </a:solidFill>
              </a:rPr>
            </a:br>
            <a:r>
              <a:rPr lang="es-ES" sz="1200" dirty="0" smtClean="0">
                <a:solidFill>
                  <a:schemeClr val="tx1"/>
                </a:solidFill>
              </a:rPr>
              <a:t/>
            </a:r>
            <a:br>
              <a:rPr lang="es-ES" sz="1200" dirty="0" smtClean="0">
                <a:solidFill>
                  <a:schemeClr val="tx1"/>
                </a:solidFill>
              </a:rPr>
            </a:br>
            <a:r>
              <a:rPr lang="es-ES" sz="1200" dirty="0" smtClean="0">
                <a:solidFill>
                  <a:schemeClr val="tx1"/>
                </a:solidFill>
              </a:rPr>
              <a:t>                                    </a:t>
            </a:r>
            <a:r>
              <a:rPr lang="es-ES_tradnl" sz="1200" dirty="0" smtClean="0">
                <a:solidFill>
                  <a:schemeClr val="tx1"/>
                </a:solidFill>
              </a:rPr>
              <a:t>“EDUCAR ES LA FORMA MÁS ALTA DE LLEGAR A DIOS”</a:t>
            </a:r>
            <a:r>
              <a:rPr lang="es-ES" sz="1200" dirty="0" smtClean="0">
                <a:solidFill>
                  <a:schemeClr val="tx1"/>
                </a:solidFill>
              </a:rPr>
              <a:t/>
            </a:r>
            <a:br>
              <a:rPr lang="es-ES" sz="1200" dirty="0" smtClean="0">
                <a:solidFill>
                  <a:schemeClr val="tx1"/>
                </a:solidFill>
              </a:rPr>
            </a:br>
            <a:endParaRPr lang="es-E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Picture 2" descr="el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648072" cy="650381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971600" y="1772816"/>
            <a:ext cx="661870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 CUIDADO DEL CUERPO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5 Imagen" descr="Hábit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3861048"/>
            <a:ext cx="3919711" cy="241692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1-corintios-6-19-20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11212" y="836712"/>
            <a:ext cx="6929139" cy="4425851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6fac080d9c26c273d56ce355f81069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7272808" cy="5510552"/>
          </a:xfrm>
        </p:spPr>
      </p:pic>
      <p:sp>
        <p:nvSpPr>
          <p:cNvPr id="7" name="6 CuadroTexto"/>
          <p:cNvSpPr txBox="1"/>
          <p:nvPr/>
        </p:nvSpPr>
        <p:spPr>
          <a:xfrm>
            <a:off x="1043608" y="260648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DEBO TENER EN CONSIDERACION  LO SIGUIENTE:</a:t>
            </a:r>
            <a:endParaRPr lang="es-E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268" y="980728"/>
            <a:ext cx="681006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755576" y="47667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</a:rPr>
              <a:t>TAMBIÉN SON IMPORTANTE LOS…</a:t>
            </a:r>
            <a:endParaRPr lang="es-E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068296"/>
            <a:ext cx="7239000" cy="4526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187624" y="332656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70C0"/>
                </a:solidFill>
              </a:rPr>
              <a:t>EN FAMILIA DEBEMOS ESTABLECER UN…</a:t>
            </a:r>
            <a:endParaRPr lang="es-E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7239000" cy="660688"/>
          </a:xfrm>
        </p:spPr>
        <p:txBody>
          <a:bodyPr>
            <a:noAutofit/>
          </a:bodyPr>
          <a:lstStyle/>
          <a:p>
            <a:r>
              <a:rPr lang="es-E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NO SOLO DEBEMOS CUIDAR LO FISICO SINO QUE TAMBIEN LO ESPIRITUAL</a:t>
            </a:r>
            <a:endParaRPr lang="es-ES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 bwMode="auto">
          <a:xfrm>
            <a:off x="539552" y="1556792"/>
            <a:ext cx="6912767" cy="5093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72390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sz="2700" dirty="0" smtClean="0"/>
              <a:t>INSTRUCTIVO DE RELIGIÓN tercero BÁSICO</a:t>
            </a:r>
            <a:br>
              <a:rPr lang="es-ES" sz="2700" dirty="0" smtClean="0"/>
            </a:br>
            <a:endParaRPr lang="es-ES" sz="27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836712"/>
            <a:ext cx="7239000" cy="5472608"/>
          </a:xfrm>
        </p:spPr>
        <p:txBody>
          <a:bodyPr>
            <a:normAutofit/>
          </a:bodyPr>
          <a:lstStyle/>
          <a:p>
            <a:r>
              <a:rPr lang="es-ES" sz="1600" b="1" dirty="0" smtClean="0">
                <a:latin typeface="Comic Sans MS" pitchFamily="66" charset="0"/>
              </a:rPr>
              <a:t>Actividad: Los alumnos observan el </a:t>
            </a:r>
            <a:r>
              <a:rPr lang="es-ES" sz="1600" b="1" dirty="0" err="1" smtClean="0">
                <a:latin typeface="Comic Sans MS" pitchFamily="66" charset="0"/>
              </a:rPr>
              <a:t>ppt</a:t>
            </a:r>
            <a:r>
              <a:rPr lang="es-ES" sz="1600" b="1" dirty="0" smtClean="0">
                <a:latin typeface="Comic Sans MS" pitchFamily="66" charset="0"/>
              </a:rPr>
              <a:t> sobre “El cuidado del cuerpo” el cual comentaran con su familia las siguientes preguntas:¿Porque es importante cuidar mi cuerpo?¿Como cuido la parte espiritual de mi cuerpo?</a:t>
            </a:r>
          </a:p>
          <a:p>
            <a:r>
              <a:rPr lang="es-ES" sz="1600" b="1" dirty="0" smtClean="0">
                <a:latin typeface="Comic Sans MS" pitchFamily="66" charset="0"/>
              </a:rPr>
              <a:t>Luego los estudiantes buscaran imágenes o recortes de vida saludables como frutas,meditacion,vida al aire libre,etc,organizandolas en una hoja de block para después </a:t>
            </a:r>
          </a:p>
          <a:p>
            <a:pPr>
              <a:buNone/>
            </a:pPr>
            <a:r>
              <a:rPr lang="es-ES" sz="1600" b="1" dirty="0" smtClean="0">
                <a:latin typeface="Comic Sans MS" pitchFamily="66" charset="0"/>
              </a:rPr>
              <a:t>    pegarlas como un collage. Observar ejemplo:</a:t>
            </a:r>
          </a:p>
          <a:p>
            <a:pPr>
              <a:buNone/>
            </a:pPr>
            <a:endParaRPr lang="es-ES" sz="1600" b="1" dirty="0" smtClean="0">
              <a:latin typeface="Comic Sans MS" pitchFamily="66" charset="0"/>
            </a:endParaRPr>
          </a:p>
          <a:p>
            <a:pPr>
              <a:buNone/>
            </a:pPr>
            <a:endParaRPr lang="es-ES" sz="1600" b="1" dirty="0" smtClean="0">
              <a:latin typeface="Comic Sans MS" pitchFamily="66" charset="0"/>
            </a:endParaRPr>
          </a:p>
          <a:p>
            <a:pPr>
              <a:buNone/>
            </a:pPr>
            <a:endParaRPr lang="es-ES" sz="1600" b="1" dirty="0" smtClean="0">
              <a:latin typeface="Comic Sans MS" pitchFamily="66" charset="0"/>
            </a:endParaRPr>
          </a:p>
          <a:p>
            <a:pPr>
              <a:buNone/>
            </a:pPr>
            <a:endParaRPr lang="es-ES" sz="1600" b="1" dirty="0" smtClean="0">
              <a:latin typeface="Comic Sans MS" pitchFamily="66" charset="0"/>
            </a:endParaRPr>
          </a:p>
          <a:p>
            <a:r>
              <a:rPr lang="es-ES" sz="1600" b="1" dirty="0" smtClean="0">
                <a:latin typeface="Comic Sans MS" pitchFamily="66" charset="0"/>
              </a:rPr>
              <a:t>Coloca tu nombre y curso en un papelito aparte.</a:t>
            </a:r>
          </a:p>
          <a:p>
            <a:r>
              <a:rPr lang="es-ES" sz="1600" b="1" dirty="0" smtClean="0">
                <a:latin typeface="Comic Sans MS" pitchFamily="66" charset="0"/>
              </a:rPr>
              <a:t>Se le saca una foto al trabajo y se envía a mi correo: </a:t>
            </a:r>
            <a:r>
              <a:rPr lang="es-ES" sz="1600" b="1" dirty="0" smtClean="0">
                <a:solidFill>
                  <a:srgbClr val="0070C0"/>
                </a:solidFill>
                <a:latin typeface="Comic Sans MS" pitchFamily="66" charset="0"/>
                <a:hlinkClick r:id="rId2"/>
              </a:rPr>
              <a:t>maritza.huenuanca@elar.cl</a:t>
            </a:r>
            <a:r>
              <a:rPr lang="es-ES" sz="1600" b="1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  <a:p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Cualquier consulta se puede enviar por correo y si aun no envía las guías anteriores todavía hay tiempo para hacerlo.</a:t>
            </a:r>
          </a:p>
          <a:p>
            <a:endParaRPr lang="es-ES" sz="1600" b="1" dirty="0">
              <a:latin typeface="Comic Sans MS" pitchFamily="66" charset="0"/>
            </a:endParaRPr>
          </a:p>
        </p:txBody>
      </p:sp>
      <p:pic>
        <p:nvPicPr>
          <p:cNvPr id="4" name="3 Imagen" descr="descarga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2996952"/>
            <a:ext cx="1503610" cy="1224136"/>
          </a:xfrm>
          <a:prstGeom prst="rect">
            <a:avLst/>
          </a:prstGeom>
        </p:spPr>
      </p:pic>
      <p:pic>
        <p:nvPicPr>
          <p:cNvPr id="5" name="4 Imagen" descr="images (10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2924944"/>
            <a:ext cx="1665535" cy="1247544"/>
          </a:xfrm>
          <a:prstGeom prst="rect">
            <a:avLst/>
          </a:prstGeom>
        </p:spPr>
      </p:pic>
      <p:pic>
        <p:nvPicPr>
          <p:cNvPr id="6" name="5 Imagen" descr="descarga (2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5479663"/>
            <a:ext cx="1008111" cy="1139603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449</TotalTime>
  <Words>155</Words>
  <Application>Microsoft Office PowerPoint</Application>
  <PresentationFormat>Presentación en pantalla (4:3)</PresentationFormat>
  <Paragraphs>18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Comic Sans MS</vt:lpstr>
      <vt:lpstr>Trebuchet MS</vt:lpstr>
      <vt:lpstr>Wingdings</vt:lpstr>
      <vt:lpstr>Wingdings 2</vt:lpstr>
      <vt:lpstr>Opulento</vt:lpstr>
      <vt:lpstr>Liceo Particular Avenida Recoleta Fundación María Romo               Departamento de Religión Docente: Maritza Huenuanca                                                                                                   “EDUCAR ES LA FORMA MÁS ALTA DE LLEGAR A DIOS” </vt:lpstr>
      <vt:lpstr>Presentación de PowerPoint</vt:lpstr>
      <vt:lpstr>Presentación de PowerPoint</vt:lpstr>
      <vt:lpstr>Presentación de PowerPoint</vt:lpstr>
      <vt:lpstr>Presentación de PowerPoint</vt:lpstr>
      <vt:lpstr>NO SOLO DEBEMOS CUIDAR LO FISICO SINO QUE TAMBIEN LO ESPIRITUAL</vt:lpstr>
      <vt:lpstr>  INSTRUCTIVO DE RELIGIÓN tercero BÁSICO 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Religion</dc:creator>
  <cp:lastModifiedBy>Usuario de Windows</cp:lastModifiedBy>
  <cp:revision>8</cp:revision>
  <dcterms:created xsi:type="dcterms:W3CDTF">2020-04-23T17:46:45Z</dcterms:created>
  <dcterms:modified xsi:type="dcterms:W3CDTF">2020-04-27T18:23:21Z</dcterms:modified>
</cp:coreProperties>
</file>